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9" r:id="rId14"/>
    <p:sldId id="275" r:id="rId15"/>
    <p:sldId id="273" r:id="rId16"/>
    <p:sldId id="276" r:id="rId17"/>
    <p:sldId id="277" r:id="rId18"/>
    <p:sldId id="274" r:id="rId19"/>
    <p:sldId id="268" r:id="rId20"/>
    <p:sldId id="264" r:id="rId21"/>
    <p:sldId id="280" r:id="rId22"/>
    <p:sldId id="281" r:id="rId23"/>
    <p:sldId id="279" r:id="rId24"/>
    <p:sldId id="278" r:id="rId25"/>
    <p:sldId id="292" r:id="rId26"/>
    <p:sldId id="282" r:id="rId27"/>
    <p:sldId id="289" r:id="rId28"/>
    <p:sldId id="290" r:id="rId29"/>
    <p:sldId id="283" r:id="rId30"/>
    <p:sldId id="287" r:id="rId31"/>
    <p:sldId id="284" r:id="rId32"/>
    <p:sldId id="285" r:id="rId33"/>
    <p:sldId id="286" r:id="rId34"/>
    <p:sldId id="288" r:id="rId35"/>
    <p:sldId id="259" r:id="rId36"/>
    <p:sldId id="260" r:id="rId37"/>
    <p:sldId id="262" r:id="rId38"/>
    <p:sldId id="265" r:id="rId39"/>
    <p:sldId id="270" r:id="rId40"/>
    <p:sldId id="258" r:id="rId41"/>
    <p:sldId id="261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5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 dirty="0"/>
              <a:t>Model training recursion tree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</a:t>
            </a:r>
            <a:r>
              <a:rPr lang="en-US" sz="2400" dirty="0" err="1"/>
              <a:t>recurse</a:t>
            </a:r>
            <a:r>
              <a:rPr lang="en-US" sz="2400" dirty="0"/>
              <a:t>) until: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Acceptable MSE achieved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3948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regions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33E57C-9E44-6E41-8BCC-6BB4F13547D7}"/>
              </a:ext>
            </a:extLst>
          </p:cNvPr>
          <p:cNvSpPr txBox="1"/>
          <p:nvPr/>
        </p:nvSpPr>
        <p:spPr>
          <a:xfrm>
            <a:off x="12555020" y="6277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3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space: test in 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505341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766281" y="5994168"/>
            <a:ext cx="67329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Recursion tree from training becomes decision tree!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5024063" y="3349375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&lt;launch awesome 3D visualization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A37B-E6B4-274B-8EE0-7D6E82A1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8" y="2137782"/>
            <a:ext cx="3549840" cy="29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0.3: Visualizing training of regression, classification trees</a:t>
            </a:r>
          </a:p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0.2: 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stretch/reach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</TotalTime>
  <Words>1296</Words>
  <Application>Microsoft Macintosh PowerPoint</Application>
  <PresentationFormat>Widescreen</PresentationFormat>
  <Paragraphs>289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Training 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into 4 regions</vt:lpstr>
      <vt:lpstr>Model training recursion tree gives regions defined by splits s1,s2,s3</vt:lpstr>
      <vt:lpstr>Hardcoded model implementation</vt:lpstr>
      <vt:lpstr>Factor the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185</cp:revision>
  <dcterms:created xsi:type="dcterms:W3CDTF">2018-11-14T19:16:17Z</dcterms:created>
  <dcterms:modified xsi:type="dcterms:W3CDTF">2018-11-30T18:58:24Z</dcterms:modified>
</cp:coreProperties>
</file>